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1ADE09-2873-4599-8994-4C13D28919D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A19374F-EDFB-4A9B-9C51-E4D62201513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5908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Mental Health Advisory and Inclusion Teacher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Behaviour Referral </a:t>
            </a:r>
            <a:r>
              <a:rPr lang="en-GB" dirty="0"/>
              <a:t>C</a:t>
            </a:r>
            <a:r>
              <a:rPr lang="en-GB" dirty="0" smtClean="0"/>
              <a:t>ase </a:t>
            </a:r>
            <a:r>
              <a:rPr lang="en-GB" dirty="0"/>
              <a:t>S</a:t>
            </a:r>
            <a:r>
              <a:rPr lang="en-GB" dirty="0" smtClean="0"/>
              <a:t>tudy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Rachael Dyer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0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Behaviour Panel Referral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Collecting Information </a:t>
            </a:r>
          </a:p>
          <a:p>
            <a:r>
              <a:rPr lang="en-GB" dirty="0" smtClean="0"/>
              <a:t>Safeguarding</a:t>
            </a:r>
          </a:p>
          <a:p>
            <a:r>
              <a:rPr lang="en-GB" dirty="0" smtClean="0"/>
              <a:t>Relationships</a:t>
            </a:r>
          </a:p>
          <a:p>
            <a:r>
              <a:rPr lang="en-GB" dirty="0" smtClean="0"/>
              <a:t>Behaviour Strategies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Content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777317" cy="45720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Read all paper work concerning child</a:t>
            </a:r>
          </a:p>
          <a:p>
            <a:r>
              <a:rPr lang="en-GB" dirty="0" smtClean="0"/>
              <a:t>Meet child</a:t>
            </a:r>
          </a:p>
          <a:p>
            <a:r>
              <a:rPr lang="en-GB" dirty="0" smtClean="0"/>
              <a:t>Discuss child with teacher</a:t>
            </a:r>
          </a:p>
          <a:p>
            <a:r>
              <a:rPr lang="en-GB" dirty="0" smtClean="0"/>
              <a:t>Observation </a:t>
            </a:r>
          </a:p>
          <a:p>
            <a:r>
              <a:rPr lang="en-GB" dirty="0" smtClean="0"/>
              <a:t>Family history</a:t>
            </a:r>
          </a:p>
          <a:p>
            <a:r>
              <a:rPr lang="en-GB" dirty="0" smtClean="0"/>
              <a:t>Parent/carer meeting</a:t>
            </a:r>
          </a:p>
          <a:p>
            <a:r>
              <a:rPr lang="en-GB" dirty="0" smtClean="0"/>
              <a:t>TAF/CAF meeting? </a:t>
            </a:r>
          </a:p>
          <a:p>
            <a:r>
              <a:rPr lang="en-GB" dirty="0" smtClean="0"/>
              <a:t>Multi agency involvement?</a:t>
            </a:r>
          </a:p>
          <a:p>
            <a:r>
              <a:rPr lang="en-GB" dirty="0" smtClean="0"/>
              <a:t>Referrals- CAHMS/ councillor/GP</a:t>
            </a:r>
          </a:p>
          <a:p>
            <a:r>
              <a:rPr lang="en-GB" dirty="0" smtClean="0"/>
              <a:t>Friendships </a:t>
            </a:r>
          </a:p>
          <a:p>
            <a:r>
              <a:rPr lang="en-GB" dirty="0" smtClean="0"/>
              <a:t>Safeguarding policy</a:t>
            </a:r>
          </a:p>
          <a:p>
            <a:r>
              <a:rPr lang="en-GB" dirty="0" smtClean="0"/>
              <a:t>Exclusion/ incident paperwork</a:t>
            </a:r>
          </a:p>
          <a:p>
            <a:r>
              <a:rPr lang="en-GB" dirty="0" smtClean="0"/>
              <a:t>Childs interests discussed- pupil voice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832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Collecting Information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6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777317" cy="3508977"/>
          </a:xfrm>
        </p:spPr>
        <p:txBody>
          <a:bodyPr/>
          <a:lstStyle/>
          <a:p>
            <a:r>
              <a:rPr lang="en-GB" dirty="0" smtClean="0"/>
              <a:t>Safety of individual child, pupils and staff is paramount</a:t>
            </a:r>
          </a:p>
          <a:p>
            <a:r>
              <a:rPr lang="en-GB" dirty="0" smtClean="0"/>
              <a:t>Risk assessment/policy in place for when aggressive behaviour is shown. Strategies employed to deescalate such behaviours</a:t>
            </a:r>
          </a:p>
          <a:p>
            <a:r>
              <a:rPr lang="en-GB" dirty="0" smtClean="0"/>
              <a:t>‘Safe place’ for child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832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Safeguarding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777317" cy="3508977"/>
          </a:xfrm>
        </p:spPr>
        <p:txBody>
          <a:bodyPr/>
          <a:lstStyle/>
          <a:p>
            <a:r>
              <a:rPr lang="en-GB" dirty="0" smtClean="0"/>
              <a:t>Family history- relationships with parents/ carers investigated</a:t>
            </a:r>
          </a:p>
          <a:p>
            <a:r>
              <a:rPr lang="en-GB" dirty="0" smtClean="0"/>
              <a:t>Trusted adults in school</a:t>
            </a:r>
          </a:p>
          <a:p>
            <a:r>
              <a:rPr lang="en-GB" dirty="0" smtClean="0"/>
              <a:t>Counsellor involvement </a:t>
            </a:r>
          </a:p>
          <a:p>
            <a:r>
              <a:rPr lang="en-GB" dirty="0" smtClean="0"/>
              <a:t>Friendship groups</a:t>
            </a:r>
          </a:p>
          <a:p>
            <a:r>
              <a:rPr lang="en-GB" dirty="0" smtClean="0"/>
              <a:t>Multi agency involvement- TAF?</a:t>
            </a:r>
          </a:p>
          <a:p>
            <a:r>
              <a:rPr lang="en-GB" dirty="0" smtClean="0"/>
              <a:t>Support</a:t>
            </a:r>
          </a:p>
          <a:p>
            <a:pPr marL="6858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832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Relationships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5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777317" cy="5486400"/>
          </a:xfrm>
        </p:spPr>
        <p:txBody>
          <a:bodyPr>
            <a:normAutofit fontScale="55000" lnSpcReduction="20000"/>
          </a:bodyPr>
          <a:lstStyle/>
          <a:p>
            <a:r>
              <a:rPr lang="en-GB" sz="3300" dirty="0" smtClean="0"/>
              <a:t>Rewards/ consequence policy agreed with parents </a:t>
            </a:r>
            <a:r>
              <a:rPr lang="en-GB" sz="3300" smtClean="0"/>
              <a:t>and child- based </a:t>
            </a:r>
            <a:r>
              <a:rPr lang="en-GB" sz="3300" dirty="0" smtClean="0"/>
              <a:t>on the interests of child.</a:t>
            </a:r>
          </a:p>
          <a:p>
            <a:r>
              <a:rPr lang="en-GB" sz="3300" dirty="0" smtClean="0"/>
              <a:t>Daily ‘together time’ with staff member they can trust</a:t>
            </a:r>
          </a:p>
          <a:p>
            <a:r>
              <a:rPr lang="en-GB" sz="3300" dirty="0" smtClean="0"/>
              <a:t>SMART targets set </a:t>
            </a:r>
          </a:p>
          <a:p>
            <a:r>
              <a:rPr lang="en-GB" sz="3300" dirty="0" smtClean="0"/>
              <a:t>Trigger points discussed</a:t>
            </a:r>
          </a:p>
          <a:p>
            <a:r>
              <a:rPr lang="en-GB" sz="3300" dirty="0" smtClean="0"/>
              <a:t>Feelings cards to be displayed/used by child</a:t>
            </a:r>
          </a:p>
          <a:p>
            <a:r>
              <a:rPr lang="en-GB" sz="3300" dirty="0" smtClean="0"/>
              <a:t>Visual timetable</a:t>
            </a:r>
          </a:p>
          <a:p>
            <a:r>
              <a:rPr lang="en-GB" sz="3300" dirty="0" smtClean="0"/>
              <a:t>Feelings box</a:t>
            </a:r>
          </a:p>
          <a:p>
            <a:r>
              <a:rPr lang="en-GB" sz="3300" dirty="0" smtClean="0"/>
              <a:t>Safe space  developed by child</a:t>
            </a:r>
          </a:p>
          <a:p>
            <a:r>
              <a:rPr lang="en-GB" sz="3300" dirty="0" smtClean="0"/>
              <a:t>Work station</a:t>
            </a:r>
          </a:p>
          <a:p>
            <a:r>
              <a:rPr lang="en-GB" sz="3300" dirty="0" smtClean="0"/>
              <a:t>Group play therapy based on child interest</a:t>
            </a:r>
          </a:p>
          <a:p>
            <a:r>
              <a:rPr lang="en-GB" sz="3300" dirty="0" smtClean="0"/>
              <a:t>Social story time</a:t>
            </a:r>
          </a:p>
          <a:p>
            <a:r>
              <a:rPr lang="en-GB" sz="3300" dirty="0" smtClean="0"/>
              <a:t>Positive reinforcement used</a:t>
            </a:r>
          </a:p>
          <a:p>
            <a:r>
              <a:rPr lang="en-GB" sz="3300" dirty="0" smtClean="0"/>
              <a:t>Resources used to support with concentration</a:t>
            </a:r>
          </a:p>
          <a:p>
            <a:r>
              <a:rPr lang="en-GB" sz="3300" dirty="0" smtClean="0"/>
              <a:t>Repeated exclusions not effective. Full timetable appropriate? Allow child to have shorter school days/ sessions. </a:t>
            </a:r>
          </a:p>
          <a:p>
            <a:r>
              <a:rPr lang="en-GB" sz="3300" dirty="0" smtClean="0"/>
              <a:t>Referral to CBT therapist to explore reasons behind behaviour- linked to attachment, grief, neglect, abuse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68580" indent="0">
              <a:buNone/>
            </a:pPr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832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Behaviour Strategies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651</TotalTime>
  <Words>226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Mental Health Advisory and Inclusion Teacher   Behaviour Referral Case Study</vt:lpstr>
      <vt:lpstr>Behaviour Panel Referral 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and Inclusion</dc:title>
  <dc:creator>Teacher</dc:creator>
  <cp:lastModifiedBy>Teacher</cp:lastModifiedBy>
  <cp:revision>12</cp:revision>
  <dcterms:created xsi:type="dcterms:W3CDTF">2020-02-19T11:35:33Z</dcterms:created>
  <dcterms:modified xsi:type="dcterms:W3CDTF">2020-02-23T20:04:16Z</dcterms:modified>
</cp:coreProperties>
</file>